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FA7-5339-456F-9A84-541A24ABC4A0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453D02-36A9-4C51-93D8-2113D1BB98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FA7-5339-456F-9A84-541A24ABC4A0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3D02-36A9-4C51-93D8-2113D1BB984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1453D02-36A9-4C51-93D8-2113D1BB984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FA7-5339-456F-9A84-541A24ABC4A0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FA7-5339-456F-9A84-541A24ABC4A0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1453D02-36A9-4C51-93D8-2113D1BB98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FA7-5339-456F-9A84-541A24ABC4A0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453D02-36A9-4C51-93D8-2113D1BB984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0793FA7-5339-456F-9A84-541A24ABC4A0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53D02-36A9-4C51-93D8-2113D1BB984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FA7-5339-456F-9A84-541A24ABC4A0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1453D02-36A9-4C51-93D8-2113D1BB984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FA7-5339-456F-9A84-541A24ABC4A0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1453D02-36A9-4C51-93D8-2113D1BB98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FA7-5339-456F-9A84-541A24ABC4A0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1453D02-36A9-4C51-93D8-2113D1BB98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453D02-36A9-4C51-93D8-2113D1BB984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93FA7-5339-456F-9A84-541A24ABC4A0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1453D02-36A9-4C51-93D8-2113D1BB984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0793FA7-5339-456F-9A84-541A24ABC4A0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0793FA7-5339-456F-9A84-541A24ABC4A0}" type="datetimeFigureOut">
              <a:rPr lang="ru-RU" smtClean="0"/>
              <a:t>17.04.2015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1453D02-36A9-4C51-93D8-2113D1BB9844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632848" cy="1152128"/>
          </a:xfrm>
        </p:spPr>
        <p:txBody>
          <a:bodyPr>
            <a:noAutofit/>
          </a:bodyPr>
          <a:lstStyle/>
          <a:p>
            <a:r>
              <a:rPr lang="ru-RU" sz="1800" dirty="0"/>
              <a:t>9-10 апреля 2015 года состоялась Х Международная конференция «ЭКОНОМИКА И УПРАВЛЕНИЕ XXI ВЕКА</a:t>
            </a:r>
            <a:r>
              <a:rPr lang="ru-RU" sz="1800" dirty="0" smtClean="0"/>
              <a:t>»</a:t>
            </a:r>
            <a:endParaRPr lang="ru-RU" sz="1800" dirty="0"/>
          </a:p>
        </p:txBody>
      </p:sp>
      <p:pic>
        <p:nvPicPr>
          <p:cNvPr id="1026" name="Picture 2" descr="C:\Documents and Settings\Student\Рабочий стол\Сауле\Регина\беларусь\на экран\ГГУ им.Янки Купал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916212" cy="527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304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752600"/>
          </a:xfrm>
        </p:spPr>
        <p:txBody>
          <a:bodyPr>
            <a:noAutofit/>
          </a:bodyPr>
          <a:lstStyle/>
          <a:p>
            <a:r>
              <a:rPr lang="ru-RU" sz="2000" dirty="0"/>
              <a:t>В</a:t>
            </a:r>
            <a:r>
              <a:rPr lang="ru-RU" sz="2000" dirty="0" smtClean="0"/>
              <a:t> </a:t>
            </a:r>
            <a:r>
              <a:rPr lang="ru-RU" sz="2000" dirty="0"/>
              <a:t>Учреждении образования Гродненский государственный  университет им. Янки Купалы» (Республика Беларусь), </a:t>
            </a:r>
            <a:r>
              <a:rPr lang="ru-RU" sz="2000" dirty="0" smtClean="0"/>
              <a:t>г. Гродно.</a:t>
            </a:r>
            <a:br>
              <a:rPr lang="ru-RU" sz="2000" dirty="0" smtClean="0"/>
            </a:br>
            <a:r>
              <a:rPr lang="ru-RU" sz="2000" dirty="0" smtClean="0"/>
              <a:t>Приняла </a:t>
            </a:r>
            <a:r>
              <a:rPr lang="ru-RU" sz="2000" dirty="0"/>
              <a:t>участие студентка информационно-технического факультета, специальности «Оценка»- </a:t>
            </a:r>
            <a:r>
              <a:rPr lang="ru-RU" sz="2000" dirty="0" err="1"/>
              <a:t>Зарипова</a:t>
            </a:r>
            <a:r>
              <a:rPr lang="ru-RU" sz="2000" dirty="0"/>
              <a:t> Регина.</a:t>
            </a:r>
            <a:endParaRPr lang="ru-RU" sz="2000" dirty="0"/>
          </a:p>
        </p:txBody>
      </p:sp>
      <p:pic>
        <p:nvPicPr>
          <p:cNvPr id="2051" name="Picture 3" descr="C:\Documents and Settings\Student\Рабочий стол\Сауле\Регина\беларусь\на экран\Гродно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352" y="2708920"/>
            <a:ext cx="485867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Student\Рабочий стол\Сауле\Регина\беларусь\на экран\Зарипова Реги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3843402" cy="28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9497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864096"/>
          </a:xfrm>
        </p:spPr>
        <p:txBody>
          <a:bodyPr>
            <a:noAutofit/>
          </a:bodyPr>
          <a:lstStyle/>
          <a:p>
            <a:r>
              <a:rPr lang="ru-RU" sz="2000" dirty="0"/>
              <a:t>По итогам конференции </a:t>
            </a:r>
            <a:r>
              <a:rPr lang="ru-RU" sz="2000" dirty="0" err="1"/>
              <a:t>Зарипова</a:t>
            </a:r>
            <a:r>
              <a:rPr lang="ru-RU" sz="2000" dirty="0"/>
              <a:t> Регина получила Диплом за лучший доклад на секции «Мировая экономика и управление внешнеэкономической деятельностью</a:t>
            </a:r>
            <a:r>
              <a:rPr lang="ru-RU" sz="2000" dirty="0" smtClean="0"/>
              <a:t>».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4827"/>
            <a:ext cx="2957513" cy="394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Documents and Settings\Student\Рабочий стол\Сауле\Регина\беларусь\на экран\организаторы и участники конференци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39"/>
            <a:ext cx="4102549" cy="307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5229200"/>
            <a:ext cx="4246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Организаторы конференции </a:t>
            </a:r>
            <a:r>
              <a:rPr lang="ru-RU" dirty="0"/>
              <a:t>Гродненский государственный  университет им. Янки Купалы</a:t>
            </a:r>
          </a:p>
        </p:txBody>
      </p:sp>
    </p:spTree>
    <p:extLst>
      <p:ext uri="{BB962C8B-B14F-4D97-AF65-F5344CB8AC3E}">
        <p14:creationId xmlns:p14="http://schemas.microsoft.com/office/powerpoint/2010/main" val="1352094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44824"/>
            <a:ext cx="4680520" cy="468052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Также по результатам международной конференции будут опубликованы научные статьи магистрантов и студентов ОП «Оценка»: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Бер</a:t>
            </a:r>
            <a:r>
              <a:rPr lang="kk-KZ" sz="2800" dirty="0">
                <a:solidFill>
                  <a:schemeClr val="bg2">
                    <a:lumMod val="25000"/>
                  </a:schemeClr>
                </a:solidFill>
              </a:rPr>
              <a:t>іқ Н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, (О-11НП);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Дуйсембекова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А. (О-11НП);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Коппаева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А.(О-11НП); </a:t>
            </a:r>
            <a:r>
              <a:rPr lang="ru-RU" sz="2800" dirty="0" err="1">
                <a:solidFill>
                  <a:schemeClr val="bg2">
                    <a:lumMod val="25000"/>
                  </a:schemeClr>
                </a:solidFill>
              </a:rPr>
              <a:t>Смагулова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 Д.(О-11НП); Алексеева А (гр.О-31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).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8" name="Picture 2" descr="C:\Documents and Settings\Student\Рабочий стол\Сауле\Регина\беларусь\на экран\Участники конференции Алексеева Алена., Зарипова Реги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929046" cy="5238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3088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Город Гродно</a:t>
            </a:r>
            <a:endParaRPr lang="ru-RU" dirty="0"/>
          </a:p>
        </p:txBody>
      </p:sp>
      <p:pic>
        <p:nvPicPr>
          <p:cNvPr id="5122" name="Picture 2" descr="C:\Documents and Settings\Student\Рабочий стол\Сауле\Регина\беларусь\на экран\Гродно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271604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23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61</TotalTime>
  <Words>109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Официальная</vt:lpstr>
      <vt:lpstr>9-10 апреля 2015 года состоялась Х Международная конференция «ЭКОНОМИКА И УПРАВЛЕНИЕ XXI ВЕКА»</vt:lpstr>
      <vt:lpstr>В Учреждении образования Гродненский государственный  университет им. Янки Купалы» (Республика Беларусь), г. Гродно. Приняла участие студентка информационно-технического факультета, специальности «Оценка»- Зарипова Регина.</vt:lpstr>
      <vt:lpstr>По итогам конференции Зарипова Регина получила Диплом за лучший доклад на секции «Мировая экономика и управление внешнеэкономической деятельностью».</vt:lpstr>
      <vt:lpstr>Также по результатам международной конференции будут опубликованы научные статьи магистрантов и студентов ОП «Оценка»: Беріқ Н, (О-11НП); Дуйсембекова А. (О-11НП); Коппаева А.(О-11НП); Смагулова  Д.(О-11НП); Алексеева А (гр.О-31).</vt:lpstr>
      <vt:lpstr>Город Гродно</vt:lpstr>
    </vt:vector>
  </TitlesOfParts>
  <Company>KEU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9-10 апреля 2015 года состоялась Х Международная конференция «ЭКОНОМИКА И УПРАВЛЕНИЕ XXI ВЕКА»</dc:title>
  <dc:creator>Student</dc:creator>
  <cp:lastModifiedBy>Student</cp:lastModifiedBy>
  <cp:revision>4</cp:revision>
  <dcterms:created xsi:type="dcterms:W3CDTF">2015-04-17T07:12:41Z</dcterms:created>
  <dcterms:modified xsi:type="dcterms:W3CDTF">2015-04-17T08:14:32Z</dcterms:modified>
</cp:coreProperties>
</file>